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27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40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5329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10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612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117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8086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9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8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56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54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457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38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95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75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54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98F94-6463-4009-89E9-4BAEA203C143}" type="datetimeFigureOut">
              <a:rPr lang="tr-TR" smtClean="0"/>
              <a:t>26.10.2023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53DB08-3D3D-47D8-9456-EA09658EC2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455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HEDEF YKS PROJESİ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749679" y="1055185"/>
            <a:ext cx="8911687" cy="1280890"/>
          </a:xfrm>
        </p:spPr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KALİTE TAKİP SİSTEMİ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495006"/>
            <a:ext cx="8915400" cy="3416216"/>
          </a:xfrm>
        </p:spPr>
        <p:txBody>
          <a:bodyPr/>
          <a:lstStyle/>
          <a:p>
            <a:r>
              <a:rPr lang="tr-TR" sz="3200" b="1" dirty="0"/>
              <a:t>Kalite takip sistemi </a:t>
            </a:r>
            <a:r>
              <a:rPr lang="tr-TR" sz="3200" dirty="0"/>
              <a:t>Bakanlığımız "2023 Vizyonu" ve Din Öğretimi Genel Müdürlüğü "Anadolu İmam Hatip Liseleri ve İmam Hatip Ortaokulları Vizyon Belgesi" çerçevesinde hayata geçirilen bir projedir.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990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Din Öğretimi Genel Müdürlüğü </a:t>
            </a:r>
          </a:p>
          <a:p>
            <a:pPr marL="0" indent="0">
              <a:buNone/>
            </a:pPr>
            <a:r>
              <a:rPr lang="tr-TR" dirty="0"/>
              <a:t>Anadolu imam hatip liselerinde ve imam hatip ortaokullarında ulusal düzeyde eğitim ve öğretimde standart ve kaliteyi yükseltmek; küresel ihtiyaçlar ve beklentiler bağlamında eğitimin niteliğini arttırmak ve süreklilik kazandırmak; bireylerin ve toplumun ihtiyaçlarını ve beklentilerini dikkate alarak okulların fiziki imkânlarını iyileştirmek; öğretim programları ve öğrenme-öğretme süreçlerini sürekli yenilemek ve geliştirmek; okulların özgün uygulamalarını teşvik etmek; paydaşlarla işbirliğini güçlendirmek; yönetici ve öğretmenlerin mesleki gelişimlerine süreklilik kazandırmak ve okullar arasında iyi örneklerin yaygınlaştırılmasını ve uygulama birlikteliğini sağlamak amacıyla planlanan çalışmalar sürdürülmektedir.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8109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C:\Users\rehberlik\Desktop\26161136_kt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378" y="1854925"/>
            <a:ext cx="7759335" cy="3944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626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Kalite takip sisteminin planlı bir şekilde yürütebilmesi için her okulda proje koordinatörü vardır. Bu proje koordinatörleri ile her zaman iletişim halinde olunarak yapılan çalışmalarla ilgili olarak bilgi alınmaktadır</a:t>
            </a:r>
          </a:p>
        </p:txBody>
      </p:sp>
    </p:spTree>
    <p:extLst>
      <p:ext uri="{BB962C8B-B14F-4D97-AF65-F5344CB8AC3E}">
        <p14:creationId xmlns:p14="http://schemas.microsoft.com/office/powerpoint/2010/main" val="10323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45520" y="3239588"/>
            <a:ext cx="8915400" cy="888275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1">
                    <a:lumMod val="75000"/>
                  </a:schemeClr>
                </a:solidFill>
              </a:rPr>
              <a:t>HEDEF YKS PROJESİ</a:t>
            </a:r>
            <a:endParaRPr lang="tr-T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71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 descr="C:\Users\rehberlik\Desktop\YK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829" y="2142308"/>
            <a:ext cx="7536077" cy="3762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154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YAPILAN ÇALIŞMALAR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Her ay düzenli olarak deneme sınavlarının yapılması ve sonuçlarının incelenmesi.</a:t>
            </a:r>
          </a:p>
          <a:p>
            <a:r>
              <a:rPr lang="tr-TR" sz="2400" dirty="0" smtClean="0"/>
              <a:t>Her öğrenci için bir öğretmenin akademik koçluk yapması</a:t>
            </a:r>
          </a:p>
          <a:p>
            <a:r>
              <a:rPr lang="tr-TR" sz="2400" dirty="0" smtClean="0"/>
              <a:t>Tatil ve diğer günlerde nasıl çalışacakları ile ilgili öğrenciler ile görüşmeler yapılması</a:t>
            </a:r>
          </a:p>
          <a:p>
            <a:r>
              <a:rPr lang="tr-TR" sz="2400" dirty="0" smtClean="0"/>
              <a:t>Öğrenciler ile birebir rehberlik yapılması</a:t>
            </a:r>
          </a:p>
          <a:p>
            <a:r>
              <a:rPr lang="tr-TR" sz="2400" dirty="0" smtClean="0"/>
              <a:t>Öğrencilerin motivasyonunu arttırıcı seminerler düzenlenmesi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5512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Kalite takip sistemi içerisinde yapılan hedef YKS projesi kapsamında tüm 12. sınıflarla sınava hazırlanma sürecinde birebir ilgilenilmekte ve öğrencilerin eksik olduğu veya zorlandığı konular takip edilerek öğrencilere geribildirimler verilmektedir.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5295695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232</Words>
  <Application>Microsoft Office PowerPoint</Application>
  <PresentationFormat>Geniş ekran</PresentationFormat>
  <Paragraphs>14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HEDEF YKS PROJESİ</vt:lpstr>
      <vt:lpstr>KALİTE TAKİP SİSTEMİ</vt:lpstr>
      <vt:lpstr>PowerPoint Sunusu</vt:lpstr>
      <vt:lpstr>PowerPoint Sunusu</vt:lpstr>
      <vt:lpstr>PowerPoint Sunusu</vt:lpstr>
      <vt:lpstr>PowerPoint Sunusu</vt:lpstr>
      <vt:lpstr>PowerPoint Sunusu</vt:lpstr>
      <vt:lpstr>YAPILAN ÇALIŞMALAR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YKS PROJESİ</dc:title>
  <dc:creator>rehberlik</dc:creator>
  <cp:lastModifiedBy>rehberlik</cp:lastModifiedBy>
  <cp:revision>4</cp:revision>
  <dcterms:created xsi:type="dcterms:W3CDTF">2023-10-20T09:31:46Z</dcterms:created>
  <dcterms:modified xsi:type="dcterms:W3CDTF">2023-10-26T07:51:08Z</dcterms:modified>
</cp:coreProperties>
</file>